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DAF4-2470-4C56-A674-5691757D8324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068-B75F-46F5-8BFB-44C40807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DAF4-2470-4C56-A674-5691757D8324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068-B75F-46F5-8BFB-44C40807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DAF4-2470-4C56-A674-5691757D8324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068-B75F-46F5-8BFB-44C40807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DAF4-2470-4C56-A674-5691757D8324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068-B75F-46F5-8BFB-44C40807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DAF4-2470-4C56-A674-5691757D8324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068-B75F-46F5-8BFB-44C40807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DAF4-2470-4C56-A674-5691757D8324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068-B75F-46F5-8BFB-44C40807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DAF4-2470-4C56-A674-5691757D8324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068-B75F-46F5-8BFB-44C40807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DAF4-2470-4C56-A674-5691757D8324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068-B75F-46F5-8BFB-44C40807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DAF4-2470-4C56-A674-5691757D8324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068-B75F-46F5-8BFB-44C40807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DAF4-2470-4C56-A674-5691757D8324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068-B75F-46F5-8BFB-44C40807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DAF4-2470-4C56-A674-5691757D8324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FB9068-B75F-46F5-8BFB-44C408075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86DAF4-2470-4C56-A674-5691757D8324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FB9068-B75F-46F5-8BFB-44C4080757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zeldorservic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714620"/>
            <a:ext cx="7851648" cy="127159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«Желдорсервис»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Documents and Settings\Администратор\Мои документы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487" y="1526529"/>
            <a:ext cx="2617273" cy="97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48" y="5500702"/>
            <a:ext cx="7851648" cy="92869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г.Рязань, 2011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История и род деятельности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ru-RU" sz="3200" b="1" dirty="0" smtClean="0"/>
              <a:t>ООО «Желдорсервис».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286412"/>
          </a:xfrm>
        </p:spPr>
        <p:txBody>
          <a:bodyPr>
            <a:noAutofit/>
          </a:bodyPr>
          <a:lstStyle/>
          <a:p>
            <a:pPr marL="0" indent="342900">
              <a:buNone/>
            </a:pPr>
            <a:r>
              <a:rPr lang="ru-RU" sz="1100" dirty="0"/>
              <a:t>В </a:t>
            </a:r>
            <a:r>
              <a:rPr lang="ru-RU" sz="1100" b="1" dirty="0" smtClean="0"/>
              <a:t>200</a:t>
            </a:r>
            <a:r>
              <a:rPr lang="en-US" sz="1100" b="1" dirty="0" smtClean="0"/>
              <a:t>0 </a:t>
            </a:r>
            <a:r>
              <a:rPr lang="ru-RU" sz="1100" dirty="0" smtClean="0"/>
              <a:t>году </a:t>
            </a:r>
            <a:r>
              <a:rPr lang="ru-RU" sz="1100" dirty="0"/>
              <a:t>ООО «</a:t>
            </a:r>
            <a:r>
              <a:rPr lang="ru-RU" sz="1100" dirty="0" err="1"/>
              <a:t>Желдорсевис</a:t>
            </a:r>
            <a:r>
              <a:rPr lang="ru-RU" sz="1100" dirty="0"/>
              <a:t>» начал свою деятельность по приему и отправлению грузов со станций г.Рязани в качестве транспортного подразделения  внешнеторговой фирмы.</a:t>
            </a:r>
          </a:p>
          <a:p>
            <a:pPr marL="0" indent="342900">
              <a:buNone/>
            </a:pPr>
            <a:r>
              <a:rPr lang="ru-RU" sz="1100" dirty="0"/>
              <a:t>С</a:t>
            </a:r>
            <a:r>
              <a:rPr lang="ru-RU" sz="1100" i="1" dirty="0"/>
              <a:t> </a:t>
            </a:r>
            <a:r>
              <a:rPr lang="en-US" sz="1100" i="1" dirty="0" smtClean="0"/>
              <a:t> </a:t>
            </a:r>
            <a:r>
              <a:rPr lang="ru-RU" sz="1100" b="1" dirty="0" smtClean="0"/>
              <a:t>2002</a:t>
            </a:r>
            <a:r>
              <a:rPr lang="ru-RU" sz="1100" dirty="0" smtClean="0"/>
              <a:t> </a:t>
            </a:r>
            <a:r>
              <a:rPr lang="ru-RU" sz="1100" dirty="0"/>
              <a:t>году мы работаем самостоятельно  в области вагонных и контейнерных перевозок: получение и отправление, внешнеэкономический консалтинг.</a:t>
            </a:r>
          </a:p>
          <a:p>
            <a:pPr marL="0" indent="342900">
              <a:buNone/>
            </a:pPr>
            <a:r>
              <a:rPr lang="ru-RU" sz="1100" dirty="0"/>
              <a:t>Нам 11 лет, и мы прошли большой путь становления на рынке: начинали с элементарных экспедиторских услуг, а на сегодняшний день мы квалифицированная </a:t>
            </a:r>
            <a:r>
              <a:rPr lang="ru-RU" sz="1100" dirty="0" err="1"/>
              <a:t>логистическая</a:t>
            </a:r>
            <a:r>
              <a:rPr lang="ru-RU" sz="1100" dirty="0"/>
              <a:t> компания, которая может предоставить широкий спектр услуг по перевозке, таможенному оформлению и экспедированию грузов по всей России и многим странам мира.</a:t>
            </a:r>
          </a:p>
          <a:p>
            <a:pPr marL="0" indent="342900">
              <a:buNone/>
            </a:pPr>
            <a:r>
              <a:rPr lang="ru-RU" sz="1100" dirty="0"/>
              <a:t>Мы имеем прямые договора с Российскими железными дорогами, владельцами собственного подвижного состава, портами, с авто и авиаперевозчиками, экспедиторскими компаниями в странах ближнего зарубежья, большую сеть агентов и партнеров на станциях, работающих с контейнерами (более 30 станций). </a:t>
            </a:r>
          </a:p>
          <a:p>
            <a:pPr marL="0" indent="342900">
              <a:buNone/>
            </a:pPr>
            <a:r>
              <a:rPr lang="ru-RU" sz="1100" dirty="0"/>
              <a:t>Основное направление деятельности ООО «Желдорсервис» - </a:t>
            </a:r>
            <a:r>
              <a:rPr lang="ru-RU" sz="1100" dirty="0" err="1"/>
              <a:t>внутрироссийские</a:t>
            </a:r>
            <a:r>
              <a:rPr lang="ru-RU" sz="1100" dirty="0"/>
              <a:t> и международные грузоперевозки железнодорожным и </a:t>
            </a:r>
            <a:r>
              <a:rPr lang="ru-RU" sz="1100" dirty="0" err="1"/>
              <a:t>мультимодальным</a:t>
            </a:r>
            <a:r>
              <a:rPr lang="ru-RU" sz="1100" dirty="0"/>
              <a:t> транспортом. </a:t>
            </a:r>
          </a:p>
          <a:p>
            <a:pPr marL="0" indent="342900">
              <a:buNone/>
            </a:pPr>
            <a:r>
              <a:rPr lang="ru-RU" sz="1100" dirty="0"/>
              <a:t>Мы умеем оперативно реагировать на изменения требований всех структур: железной дороги, таможенных органов, сертификационных и прочих структур; и информировать обо всех изменениях наших клиентов. Все работы по погрузке, транспортировке, согласованию и оформлению в международном отношении, а также страхованию и сертификации Вашего груза мы можем взять на себя. </a:t>
            </a:r>
          </a:p>
          <a:p>
            <a:pPr marL="0" indent="342900">
              <a:buNone/>
            </a:pPr>
            <a:r>
              <a:rPr lang="ru-RU" sz="1100" dirty="0"/>
              <a:t>ООО «Желдорсервис» имеет практику организации экспорта и импорта от своего имени, таким образом, максимально освобождая российского партнера от проблем, связанных с оформлением груза в международном отношении, его транспортировкой и  возвратом НДС.</a:t>
            </a:r>
          </a:p>
          <a:p>
            <a:pPr marL="0" indent="342900">
              <a:buNone/>
            </a:pPr>
            <a:r>
              <a:rPr lang="ru-RU" sz="1100" dirty="0"/>
              <a:t> </a:t>
            </a:r>
            <a:r>
              <a:rPr lang="ru-RU" sz="1100" dirty="0" smtClean="0"/>
              <a:t>Перечень </a:t>
            </a:r>
            <a:r>
              <a:rPr lang="ru-RU" sz="1100" dirty="0"/>
              <a:t>основных клиентов и партнеров:</a:t>
            </a:r>
          </a:p>
          <a:p>
            <a:pPr lvl="2"/>
            <a:r>
              <a:rPr lang="ru-RU" sz="1100" dirty="0"/>
              <a:t>ООО «ТНК Смазочные материалы», </a:t>
            </a:r>
          </a:p>
          <a:p>
            <a:pPr lvl="2"/>
            <a:r>
              <a:rPr lang="ru-RU" sz="1100" smtClean="0"/>
              <a:t>ЗАО </a:t>
            </a:r>
            <a:r>
              <a:rPr lang="ru-RU" sz="1100" dirty="0"/>
              <a:t>«МПК «КРЗ», </a:t>
            </a:r>
          </a:p>
          <a:p>
            <a:pPr lvl="2"/>
            <a:r>
              <a:rPr lang="ru-RU" sz="1100" dirty="0"/>
              <a:t>ООО «</a:t>
            </a:r>
            <a:r>
              <a:rPr lang="ru-RU" sz="1100" dirty="0" err="1"/>
              <a:t>ТехноНИКОЛЬ-Строительные</a:t>
            </a:r>
            <a:r>
              <a:rPr lang="ru-RU" sz="1100" dirty="0"/>
              <a:t> Системы»,</a:t>
            </a:r>
          </a:p>
          <a:p>
            <a:pPr lvl="2"/>
            <a:r>
              <a:rPr lang="ru-RU" sz="1100" dirty="0"/>
              <a:t>ООО «Ф.Е. Транс»</a:t>
            </a:r>
          </a:p>
          <a:p>
            <a:pPr lvl="2"/>
            <a:r>
              <a:rPr lang="ru-RU" sz="1100" dirty="0"/>
              <a:t>ЗАО «</a:t>
            </a:r>
            <a:r>
              <a:rPr lang="ru-RU" sz="1100" dirty="0" err="1"/>
              <a:t>Совмортранс</a:t>
            </a:r>
            <a:r>
              <a:rPr lang="ru-RU" sz="1100" dirty="0"/>
              <a:t>»</a:t>
            </a:r>
          </a:p>
          <a:p>
            <a:pPr lvl="2"/>
            <a:r>
              <a:rPr lang="ru-RU" sz="1100" dirty="0"/>
              <a:t>ООО «</a:t>
            </a:r>
            <a:r>
              <a:rPr lang="ru-RU" sz="1100" dirty="0" err="1"/>
              <a:t>ТранссибГрупп-Лоджистик</a:t>
            </a:r>
            <a:r>
              <a:rPr lang="ru-RU" sz="1100" dirty="0"/>
              <a:t>»</a:t>
            </a:r>
          </a:p>
          <a:p>
            <a:pPr lvl="2"/>
            <a:r>
              <a:rPr lang="ru-RU" sz="1100" dirty="0"/>
              <a:t>ООО «Свифт </a:t>
            </a:r>
            <a:r>
              <a:rPr lang="ru-RU" sz="1100" dirty="0" err="1"/>
              <a:t>Мультимодал</a:t>
            </a:r>
            <a:r>
              <a:rPr lang="ru-RU" sz="1100" dirty="0"/>
              <a:t> </a:t>
            </a:r>
            <a:r>
              <a:rPr lang="ru-RU" sz="1100" dirty="0" smtClean="0"/>
              <a:t>Рус»</a:t>
            </a:r>
            <a:endParaRPr lang="en-US" sz="1100" dirty="0" smtClean="0"/>
          </a:p>
          <a:p>
            <a:pPr lvl="2"/>
            <a:r>
              <a:rPr lang="ru-RU" sz="1100" dirty="0" smtClean="0"/>
              <a:t>ООО </a:t>
            </a:r>
            <a:r>
              <a:rPr lang="ru-RU" sz="1100" dirty="0"/>
              <a:t>«ФЕСКО Интегрированный Транспорт»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572560" cy="928694"/>
          </a:xfrm>
        </p:spPr>
        <p:txBody>
          <a:bodyPr anchor="t">
            <a:normAutofit fontScale="90000"/>
          </a:bodyPr>
          <a:lstStyle/>
          <a:p>
            <a:r>
              <a:rPr lang="ru-RU" sz="3100" b="1" dirty="0" smtClean="0"/>
              <a:t>Расположение и расстояние до городов: </a:t>
            </a:r>
            <a:r>
              <a:rPr lang="ru-RU" sz="2000" b="1" dirty="0" smtClean="0"/>
              <a:t>Новомосковск, Ногинск, Владимир, Тула, Самара, Шахты, Дзержинск.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\\Server\ждс\перезентация площадка\презентация\расстоя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358114" cy="5207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Терминальные</a:t>
            </a:r>
            <a:r>
              <a:rPr lang="ru-RU" b="1" dirty="0" smtClean="0"/>
              <a:t> </a:t>
            </a:r>
            <a:r>
              <a:rPr lang="ru-RU" sz="3100" b="1" dirty="0" smtClean="0"/>
              <a:t>контейнерные площадки.</a:t>
            </a:r>
            <a:br>
              <a:rPr lang="ru-RU" sz="3100" b="1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900106"/>
          </a:xfrm>
        </p:spPr>
        <p:txBody>
          <a:bodyPr>
            <a:normAutofit/>
          </a:bodyPr>
          <a:lstStyle/>
          <a:p>
            <a:pPr marL="0" indent="342900">
              <a:buNone/>
            </a:pPr>
            <a:r>
              <a:rPr lang="ru-RU" sz="1600" dirty="0"/>
              <a:t>Опорными площадками являются: терминал ОАО «</a:t>
            </a:r>
            <a:r>
              <a:rPr lang="ru-RU" sz="1600" dirty="0" err="1"/>
              <a:t>Трансконтейнер</a:t>
            </a:r>
            <a:r>
              <a:rPr lang="ru-RU" sz="1600" dirty="0"/>
              <a:t>» на ст.Лесок и собственный терминал по адресу: Рязань, </a:t>
            </a:r>
            <a:r>
              <a:rPr lang="ru-RU" sz="1600" dirty="0" err="1"/>
              <a:t>Ряжское</a:t>
            </a:r>
            <a:r>
              <a:rPr lang="ru-RU" sz="1600" dirty="0"/>
              <a:t> шоссе, </a:t>
            </a:r>
            <a:r>
              <a:rPr lang="ru-RU" sz="1600" dirty="0" smtClean="0"/>
              <a:t>14 «а». </a:t>
            </a:r>
            <a:r>
              <a:rPr lang="ru-RU" sz="1600" dirty="0"/>
              <a:t>Расстояние между терминалами 6км.</a:t>
            </a:r>
          </a:p>
          <a:p>
            <a:endParaRPr lang="ru-RU" sz="1600" dirty="0"/>
          </a:p>
        </p:txBody>
      </p:sp>
      <p:pic>
        <p:nvPicPr>
          <p:cNvPr id="4" name="Рисунок 3" descr="C:\Documents and Settings\Администратор\Рабочий стол\Новая папка\расположение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786478" cy="507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Рабочий стол\Новая папка\расстояние 2.jpg"/>
          <p:cNvPicPr>
            <a:picLocks noGrp="1"/>
          </p:cNvPicPr>
          <p:nvPr>
            <p:ph idx="1"/>
          </p:nvPr>
        </p:nvPicPr>
        <p:blipFill>
          <a:blip r:embed="rId2" cstate="print"/>
          <a:srcRect r="5941"/>
          <a:stretch>
            <a:fillRect/>
          </a:stretch>
        </p:blipFill>
        <p:spPr bwMode="auto">
          <a:xfrm>
            <a:off x="1071538" y="785794"/>
            <a:ext cx="678661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Терминал ОАО «</a:t>
            </a:r>
            <a:r>
              <a:rPr lang="ru-RU" sz="3100" b="1" dirty="0" err="1"/>
              <a:t>ТрансКонтейнер</a:t>
            </a:r>
            <a:r>
              <a:rPr lang="ru-RU" sz="3100" b="1" dirty="0"/>
              <a:t>» на ст.Лесок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1328734"/>
          </a:xfrm>
        </p:spPr>
        <p:txBody>
          <a:bodyPr>
            <a:normAutofit lnSpcReduction="10000"/>
          </a:bodyPr>
          <a:lstStyle/>
          <a:p>
            <a:pPr marL="0" indent="342900">
              <a:buNone/>
            </a:pPr>
            <a:r>
              <a:rPr lang="ru-RU" sz="1800" b="1" dirty="0"/>
              <a:t> </a:t>
            </a:r>
            <a:r>
              <a:rPr lang="ru-RU" sz="1800" dirty="0"/>
              <a:t>Настоящий терминал позволяет принимать 20ти и 40 футовые контейнеры  максимальной массой 36тн, работать с таможенными контейнерами(имеется зона таможенного контроля), возможен прием опасных грузов без выгрузки  из контейнеров на площадке. Твердое  покрытие.</a:t>
            </a:r>
          </a:p>
          <a:p>
            <a:pPr marL="0" indent="342900"/>
            <a:endParaRPr lang="ru-RU" dirty="0"/>
          </a:p>
        </p:txBody>
      </p:sp>
      <p:pic>
        <p:nvPicPr>
          <p:cNvPr id="4" name="Рисунок 3" descr="C:\Documents and Settings\Администратор\Рабочий стол\IMG_0216.jpg"/>
          <p:cNvPicPr/>
          <p:nvPr/>
        </p:nvPicPr>
        <p:blipFill>
          <a:blip r:embed="rId2" cstate="print"/>
          <a:srcRect t="6544" r="21694" b="25483"/>
          <a:stretch>
            <a:fillRect/>
          </a:stretch>
        </p:blipFill>
        <p:spPr bwMode="auto">
          <a:xfrm>
            <a:off x="142844" y="2357430"/>
            <a:ext cx="5429288" cy="342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5008" y="2633299"/>
            <a:ext cx="32861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Преимущества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Грузоподъемность кранов до 36тн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Открытая площадка для временного хранения контейнеров.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Частый заход локомотива на пути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наличии ЗТК</a:t>
            </a:r>
            <a:r>
              <a:rPr lang="en-US" sz="1200" dirty="0" smtClean="0"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Недостатки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Высокая стоимость хранения контейнеров и крановых операций.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Зависимость от конъюнктурных конфликтов структур ОАО «РЖД».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Невозможность работы с 30 футовыми контейнерами.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62"/>
            <a:ext cx="8229600" cy="42858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Рязань</a:t>
            </a:r>
            <a:r>
              <a:rPr lang="ru-RU" sz="2800" b="1" dirty="0"/>
              <a:t>, </a:t>
            </a:r>
            <a:r>
              <a:rPr lang="ru-RU" sz="2800" b="1" dirty="0" err="1"/>
              <a:t>Ряжское</a:t>
            </a:r>
            <a:r>
              <a:rPr lang="ru-RU" sz="2800" b="1" dirty="0"/>
              <a:t> шоссе, </a:t>
            </a:r>
            <a:r>
              <a:rPr lang="ru-RU" sz="2800" b="1" dirty="0" smtClean="0"/>
              <a:t>14 «а».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1357322"/>
          </a:xfrm>
        </p:spPr>
        <p:txBody>
          <a:bodyPr>
            <a:normAutofit/>
          </a:bodyPr>
          <a:lstStyle/>
          <a:p>
            <a:pPr marL="0" indent="342900">
              <a:buNone/>
            </a:pPr>
            <a:r>
              <a:rPr lang="ru-RU" sz="1600" dirty="0"/>
              <a:t>Терминал ООО «Желдорсервис»  расположен на подъездных путях ст.Лесок. Имеет твердое покрытие,  2 козловых крана грузоподъемностью до 32тн и автомобильный кран грузоподъемностью 14тн. Вместимость 240 </a:t>
            </a:r>
            <a:r>
              <a:rPr lang="en-US" sz="1600" dirty="0" err="1"/>
              <a:t>teu</a:t>
            </a:r>
            <a:r>
              <a:rPr lang="ru-RU" sz="1600" dirty="0"/>
              <a:t>. Расстояние от ст. Лесок 6км., от СВХ 0,5 км. Находится в непосредственной близости от дороги Рязань-Ряжск и федеральной трассы М5 «Урал» (Москва-Самара)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C:\Documents and Settings\Администратор\Рабочий стол\IMG_0199.jpg"/>
          <p:cNvPicPr/>
          <p:nvPr/>
        </p:nvPicPr>
        <p:blipFill>
          <a:blip r:embed="rId2" cstate="print"/>
          <a:srcRect l="2920" t="13508" r="9608"/>
          <a:stretch>
            <a:fillRect/>
          </a:stretch>
        </p:blipFill>
        <p:spPr bwMode="auto">
          <a:xfrm>
            <a:off x="428596" y="2000240"/>
            <a:ext cx="6143668" cy="440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500826" y="2473127"/>
            <a:ext cx="250033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Преимущества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Стоимость хранения контейнеров  и платформ ниже чем на ст.Лесок.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 козловых крана грузоподъемностью до 32тн, автомобильный кран 14тн.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Собственные подъездные пути.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Больший спектр услуг для клиентов.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Возможность организации промывки и прогрева контейнеров.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ea typeface="Calibri" pitchFamily="34" charset="0"/>
                <a:cs typeface="Times New Roman" pitchFamily="18" charset="0"/>
              </a:rPr>
              <a:t>Удобное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расположение.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Недостатки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Уборка-подача локомотивом на пути 1-2 раза в сутки.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Меньшая производительность крановых работ.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Перспективы.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214422"/>
            <a:ext cx="45434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В ближайшее время Наша организация  планирует:</a:t>
            </a:r>
          </a:p>
          <a:p>
            <a:pPr lvl="0"/>
            <a:r>
              <a:rPr lang="ru-RU" sz="1600" dirty="0"/>
              <a:t>Внедрение системы менеджмента качества.</a:t>
            </a:r>
          </a:p>
          <a:p>
            <a:pPr lvl="0"/>
            <a:r>
              <a:rPr lang="ru-RU" sz="1600" dirty="0"/>
              <a:t>Организация мойки и подогрева </a:t>
            </a:r>
            <a:r>
              <a:rPr lang="ru-RU" sz="1600" dirty="0" err="1"/>
              <a:t>танк-контейнеров</a:t>
            </a:r>
            <a:r>
              <a:rPr lang="ru-RU" sz="1600" dirty="0"/>
              <a:t>.</a:t>
            </a:r>
          </a:p>
          <a:p>
            <a:pPr lvl="0"/>
            <a:r>
              <a:rPr lang="ru-RU" sz="1600" dirty="0"/>
              <a:t>Продолжение повышение квалификаций сотрудников.</a:t>
            </a:r>
          </a:p>
          <a:p>
            <a:pPr lvl="0"/>
            <a:r>
              <a:rPr lang="ru-RU" sz="1600" dirty="0"/>
              <a:t>Увеличение собственного автопарка.</a:t>
            </a:r>
          </a:p>
          <a:p>
            <a:pPr lvl="0"/>
            <a:r>
              <a:rPr lang="ru-RU" sz="1600" dirty="0"/>
              <a:t>Приобретение более мощного крана.</a:t>
            </a:r>
          </a:p>
          <a:p>
            <a:pPr lvl="0"/>
            <a:r>
              <a:rPr lang="ru-RU" sz="1600" dirty="0"/>
              <a:t>Открытие  параграфов для работы с контейнерами на терминале </a:t>
            </a:r>
            <a:r>
              <a:rPr lang="ru-RU" sz="1600" dirty="0" err="1"/>
              <a:t>ул.Ряжское</a:t>
            </a:r>
            <a:r>
              <a:rPr lang="ru-RU" sz="1600" dirty="0"/>
              <a:t> шоссе, </a:t>
            </a:r>
            <a:r>
              <a:rPr lang="ru-RU" sz="1600" dirty="0" smtClean="0"/>
              <a:t>14 «а».</a:t>
            </a:r>
            <a:endParaRPr lang="ru-RU" sz="1600" dirty="0"/>
          </a:p>
          <a:p>
            <a:pPr lvl="0"/>
            <a:r>
              <a:rPr lang="ru-RU" sz="1600" dirty="0"/>
              <a:t>Открытие ЗТК на </a:t>
            </a:r>
            <a:r>
              <a:rPr lang="ru-RU" sz="1600" dirty="0" err="1"/>
              <a:t>ул.Ряжское</a:t>
            </a:r>
            <a:r>
              <a:rPr lang="ru-RU" sz="1600" dirty="0"/>
              <a:t> шоссе, </a:t>
            </a:r>
            <a:r>
              <a:rPr lang="ru-RU" sz="1600" dirty="0" smtClean="0"/>
              <a:t>14 «а».</a:t>
            </a:r>
            <a:endParaRPr lang="ru-RU" sz="1600" dirty="0"/>
          </a:p>
          <a:p>
            <a:pPr lvl="0"/>
            <a:r>
              <a:rPr lang="ru-RU" sz="1600" dirty="0"/>
              <a:t>Окончательную разработку и ввод в эксплуатацию сайта компании : </a:t>
            </a:r>
            <a:r>
              <a:rPr lang="ru-RU" sz="1600" u="sng" dirty="0">
                <a:hlinkClick r:id="rId2"/>
              </a:rPr>
              <a:t>http://zeldorservice.com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4" y="1643050"/>
            <a:ext cx="378618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>
            <a:no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800" b="1" dirty="0" smtClean="0"/>
              <a:t>Персонал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614354"/>
          </a:xfrm>
        </p:spPr>
        <p:txBody>
          <a:bodyPr>
            <a:normAutofit/>
          </a:bodyPr>
          <a:lstStyle/>
          <a:p>
            <a:pPr marL="0" indent="342900">
              <a:buNone/>
            </a:pPr>
            <a:r>
              <a:rPr lang="ru-RU" sz="1600" dirty="0"/>
              <a:t>Коллектив ООО «Желдорсервис»  это команда  квалифицированных, опытных, активных </a:t>
            </a:r>
            <a:r>
              <a:rPr lang="ru-RU" sz="1600" dirty="0" err="1"/>
              <a:t>клиентоориентированных</a:t>
            </a:r>
            <a:r>
              <a:rPr lang="ru-RU" sz="1600" dirty="0"/>
              <a:t> специалистов</a:t>
            </a:r>
          </a:p>
        </p:txBody>
      </p:sp>
      <p:pic>
        <p:nvPicPr>
          <p:cNvPr id="4" name="Рисунок 3" descr="\\Server\ждс\Питер\ден\_DSC9593.JPG"/>
          <p:cNvPicPr/>
          <p:nvPr/>
        </p:nvPicPr>
        <p:blipFill>
          <a:blip r:embed="rId2" cstate="print"/>
          <a:srcRect l="39261" t="5536" r="26268" b="35610"/>
          <a:stretch>
            <a:fillRect/>
          </a:stretch>
        </p:blipFill>
        <p:spPr bwMode="auto">
          <a:xfrm>
            <a:off x="6143636" y="1554154"/>
            <a:ext cx="1500198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\\Server\ждс\Питер\ден\_DSC9483.JPG"/>
          <p:cNvPicPr/>
          <p:nvPr/>
        </p:nvPicPr>
        <p:blipFill>
          <a:blip r:embed="rId3" cstate="print"/>
          <a:srcRect l="29396" t="24464" r="34899" b="10357"/>
          <a:stretch>
            <a:fillRect/>
          </a:stretch>
        </p:blipFill>
        <p:spPr bwMode="auto">
          <a:xfrm>
            <a:off x="4357687" y="1554153"/>
            <a:ext cx="142875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\\Server\ждс\Питер\ден\_DSC9276.JPG"/>
          <p:cNvPicPr/>
          <p:nvPr/>
        </p:nvPicPr>
        <p:blipFill>
          <a:blip r:embed="rId4" cstate="print"/>
          <a:srcRect l="40928" t="21600" r="20928" b="20480"/>
          <a:stretch>
            <a:fillRect/>
          </a:stretch>
        </p:blipFill>
        <p:spPr bwMode="auto">
          <a:xfrm>
            <a:off x="2500299" y="1554154"/>
            <a:ext cx="171451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\\Server\ждс\Питер\ден\_DSC9283.JPG"/>
          <p:cNvPicPr/>
          <p:nvPr/>
        </p:nvPicPr>
        <p:blipFill>
          <a:blip r:embed="rId5" cstate="print"/>
          <a:srcRect l="48372" t="37380" r="39923" b="44297"/>
          <a:stretch>
            <a:fillRect/>
          </a:stretch>
        </p:blipFill>
        <p:spPr bwMode="auto">
          <a:xfrm>
            <a:off x="285720" y="2285992"/>
            <a:ext cx="1928503" cy="200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\\Server\ждс\Питер\Леха\100CANON\IMG_4631.JPG"/>
          <p:cNvPicPr/>
          <p:nvPr/>
        </p:nvPicPr>
        <p:blipFill>
          <a:blip r:embed="rId6" cstate="print"/>
          <a:srcRect l="56579" t="35651" r="25635" b="33464"/>
          <a:stretch>
            <a:fillRect/>
          </a:stretch>
        </p:blipFill>
        <p:spPr bwMode="auto">
          <a:xfrm>
            <a:off x="2571735" y="3743712"/>
            <a:ext cx="1428761" cy="175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\\Server\ждс\Питер\Леха\100CANON\IMG_4527.JPG"/>
          <p:cNvPicPr/>
          <p:nvPr/>
        </p:nvPicPr>
        <p:blipFill>
          <a:blip r:embed="rId7" cstate="print"/>
          <a:srcRect l="50596" t="39929" r="22544" b="12299"/>
          <a:stretch>
            <a:fillRect/>
          </a:stretch>
        </p:blipFill>
        <p:spPr bwMode="auto">
          <a:xfrm>
            <a:off x="4500563" y="3797691"/>
            <a:ext cx="1428759" cy="175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33357" y="4249746"/>
            <a:ext cx="1666875" cy="322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Директор Суханов А.В.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0298" y="3340103"/>
            <a:ext cx="1666875" cy="447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Начальник ОКП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Кокорин Д.Х.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286248" y="3340103"/>
            <a:ext cx="1666875" cy="447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Ведущий менеджер ОКП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Акилина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Н.В.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72198" y="3340103"/>
            <a:ext cx="1666875" cy="447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Ведущий менеджер ОКП Кузнецова Н.В.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00298" y="5554681"/>
            <a:ext cx="1666875" cy="446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Начальник ОВП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Тишин А.А.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429124" y="5554681"/>
            <a:ext cx="1666875" cy="446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Ведущий менеджер 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Толмачев А.В.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570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ООО «Желдорсервис»</vt:lpstr>
      <vt:lpstr>История и род деятельности  ООО «Желдорсервис».</vt:lpstr>
      <vt:lpstr>Расположение и расстояние до городов: Новомосковск, Ногинск, Владимир, Тула, Самара, Шахты, Дзержинск. </vt:lpstr>
      <vt:lpstr>Терминальные контейнерные площадки. </vt:lpstr>
      <vt:lpstr>Слайд 5</vt:lpstr>
      <vt:lpstr>Терминал ОАО «ТрансКонтейнер» на ст.Лесок </vt:lpstr>
      <vt:lpstr>Рязань, Ряжское шоссе, 14 «а».</vt:lpstr>
      <vt:lpstr>Перспективы.</vt:lpstr>
      <vt:lpstr>  Персонал.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«Желдорсервис»</dc:title>
  <dc:creator>Zver</dc:creator>
  <cp:lastModifiedBy>Zver</cp:lastModifiedBy>
  <cp:revision>11</cp:revision>
  <dcterms:created xsi:type="dcterms:W3CDTF">2011-12-06T09:01:03Z</dcterms:created>
  <dcterms:modified xsi:type="dcterms:W3CDTF">2012-03-01T07:50:07Z</dcterms:modified>
</cp:coreProperties>
</file>